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14E20-0106-E6B1-F2EA-0BEB879D1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A6B440-FC9E-47D2-AFD9-F79F2FF3BD7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C16E1-91A9-DC06-3DAA-F10AF3A7F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F6835-6F54-E43E-EEB3-2B942BDA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4A090-D797-4D0F-81F7-8D18EB352F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30027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A426A-2029-ED19-78A6-FF58BDE7A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89CEC8-7D7B-458B-A59B-FDEA1EA6041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B688E-BCA0-3114-969B-7FA8EA98A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21ACF-8577-239E-4D7A-8C95DAD9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D2145-BF10-4970-97FB-FB96F32B2E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487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4FC19-D84C-917B-4D2D-62170D07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B22D49-0CE5-4E87-8A99-E1C753CFC7F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C274E-15D9-6F00-C114-187A95228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21209-C4C8-A8A5-EB1A-812D26F16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30A4A-BA04-4D8D-9ECD-BEA9D2D156A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933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D4401-66FE-2F69-2802-634D39D68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6621DA-5647-433F-9ADC-F249415306C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703FF-B70A-648D-DA06-80E2EB699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58CFE-1E5F-C8B7-2DDE-233B32E0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E5709-713C-4F36-9BC1-29D48D27DC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764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E2E29-0AE4-00D7-5D65-DD2C59FF7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EFB6E-8426-4569-A2FC-E725E85B5B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ABC9D-83B3-1A3E-7F77-810402BB9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72831-E14F-B2DA-504B-33A376EF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07072-991F-464A-A003-D11DC82FD94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538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FB1F9D5-1A36-98FE-FF7E-AC4096ACC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04844A-11AF-4BF0-B304-E7E4E41975A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0B1C73-1908-8CB4-3EFA-C923446C1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D57AD3-3FFC-238D-FB1B-1F994CF2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7E6FF-6B15-4688-8299-EBBB6E3DA6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372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D7E3652-1C57-B078-F31C-E6388C759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DACD6-EC82-4CD1-B0BC-40095A4D41A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B361E8-55CB-130D-8EF0-AF61D601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70B916B-3E3A-11E8-634C-E47A30BC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CC4D3-8A02-4DFA-9421-30ACE907113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9164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4D6CF4-D300-36FA-4915-BFEDAC4CA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6BB288-B125-462D-983E-4CD53011422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69BF988-EA0E-B731-3C98-7A0294192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3C99380-8068-1D4F-888E-182F3BEA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BC8BB-BD1D-4086-80F7-D3BFDF47121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021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A280114-66EA-5E04-C35B-1F3707F63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20B98A-5F3F-4BCD-B889-249B0580191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6B8EDDE-E80D-3274-3B40-E6363300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B379BEB-EF76-7F6B-CE4E-E70E7426D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047CA-6E67-4374-8190-5F8E95BD4B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6119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538964-42FB-CF2E-AF70-FE1DC548C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6721EB-0C7E-45C3-BF7C-1070391262D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41A6D36-FE53-7223-03A0-B123559FE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50EDAB5-05EC-E951-51C5-FD4D493AF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E2ABA-E463-4C79-B445-1D999882FE7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463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F739F8-D770-E10B-6411-CC7CBEA75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98B726-6B14-4132-B82A-5221DC19F15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15AFC77-D6C5-7991-8499-AB914F12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8AAEC5E-6515-07AB-1A8E-9E6CDD9B3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335C7-F384-4676-B617-A92456ECAC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765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550D9F5-52EB-EF01-DD9D-CBF5899592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ABE95F8-CD8E-2BDE-E9E0-5AA17C9290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2F69D-6C3E-4DE5-6E59-CD48360BE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F56C2B4-D3B1-47D9-A47E-E4D404D823C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67428-6212-9AEC-33B4-A04FFC843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B426A-AE06-77DE-9860-B8744CB35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3BB243B-6395-4496-89CA-6847AB6B747F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7512A66-2577-32E7-2F57-98E7395271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DCC6A9E-79FD-4913-830A-5042E895770D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FB384E7-79AD-8361-577F-14A95CAC8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17">
            <a:extLst>
              <a:ext uri="{FF2B5EF4-FFF2-40B4-BE49-F238E27FC236}">
                <a16:creationId xmlns:a16="http://schemas.microsoft.com/office/drawing/2014/main" id="{39B58902-E72C-B6BB-5457-AB913CB503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8BDAD8D-91CE-B950-41F0-011FAAE8E2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777A1665-DF49-F453-BD63-A5C7AC735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20">
            <a:extLst>
              <a:ext uri="{FF2B5EF4-FFF2-40B4-BE49-F238E27FC236}">
                <a16:creationId xmlns:a16="http://schemas.microsoft.com/office/drawing/2014/main" id="{826586A4-6366-C7BC-3CE4-30E52EA2F0E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F8835C14-1B24-0909-1E01-BD31E7AEDA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D5F60215-75BB-559E-9E7B-DFD9D8E103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23">
            <a:extLst>
              <a:ext uri="{FF2B5EF4-FFF2-40B4-BE49-F238E27FC236}">
                <a16:creationId xmlns:a16="http://schemas.microsoft.com/office/drawing/2014/main" id="{A279773C-4CDC-B54E-F80B-F8A19961D10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24">
              <a:extLst>
                <a:ext uri="{FF2B5EF4-FFF2-40B4-BE49-F238E27FC236}">
                  <a16:creationId xmlns:a16="http://schemas.microsoft.com/office/drawing/2014/main" id="{6AA405FC-5B18-1D4F-D99D-086360483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9AFD75FE-A6AC-AA1B-C3AD-0077F7187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6DFE80AD-CCBF-3751-E2BD-6FCB117D4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7952C5EE-8167-53A8-5543-294B113F5D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970BF18-B351-7E82-5A66-B7D601BA0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85B6E65-B197-5CA1-2BD4-6FDF369938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4BBEF206-A92A-8C4D-C357-0C1A9A473B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EFD0790-19D2-0DA8-12C6-C61B3A9AB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48F348C-A617-9338-126F-1C3A2CAC3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49C7C78A-3A83-D36B-D744-FC6466039D2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BB83DBA7-D01F-C4FC-0889-FE7EB51BD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8975BEC-2119-0BE0-EF50-F6E79D4A15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699AD2ED-6E50-12E5-CD4C-BE2497066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394AF21B-FF1F-793F-4AAE-C6C6296F3A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91948A9-43C5-4DC2-F572-C54D953BC8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F33DD78-0B11-D7C0-DFAB-AA5AEA61A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32D1CC3D-8EC0-FFD5-E21F-0961321197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E2DEF29A-7F84-033D-BFE8-042632AB3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B33C98F-A01B-3362-1D06-4D4836FEE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292952C9-087A-2D59-EA4D-D6956F1D989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BF494E81-CE27-F1CC-0EE0-DB97AF9521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87C3C017-DA6A-468A-678A-7CF94C25A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>
            <a:extLst>
              <a:ext uri="{FF2B5EF4-FFF2-40B4-BE49-F238E27FC236}">
                <a16:creationId xmlns:a16="http://schemas.microsoft.com/office/drawing/2014/main" id="{10F50214-EB30-3FDD-C5A0-DE8532DF4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4">
            <a:extLst>
              <a:ext uri="{FF2B5EF4-FFF2-40B4-BE49-F238E27FC236}">
                <a16:creationId xmlns:a16="http://schemas.microsoft.com/office/drawing/2014/main" id="{60D94940-5232-74E5-046A-ADF58911AE9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5">
              <a:hlinkClick r:id="rId4" action="ppaction://hlinksldjump"/>
              <a:extLst>
                <a:ext uri="{FF2B5EF4-FFF2-40B4-BE49-F238E27FC236}">
                  <a16:creationId xmlns:a16="http://schemas.microsoft.com/office/drawing/2014/main" id="{D9A813B4-9478-3441-5502-FE88CD5690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6">
              <a:hlinkClick r:id="rId6" action="ppaction://hlinksldjump"/>
              <a:extLst>
                <a:ext uri="{FF2B5EF4-FFF2-40B4-BE49-F238E27FC236}">
                  <a16:creationId xmlns:a16="http://schemas.microsoft.com/office/drawing/2014/main" id="{81FD42E4-D998-FA53-F2DF-48B9067B10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7">
            <a:extLst>
              <a:ext uri="{FF2B5EF4-FFF2-40B4-BE49-F238E27FC236}">
                <a16:creationId xmlns:a16="http://schemas.microsoft.com/office/drawing/2014/main" id="{2D1FFAD2-674E-7C7F-1A2C-0057C4681FF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8">
              <a:hlinkClick r:id="rId7" action="ppaction://hlinksldjump"/>
              <a:extLst>
                <a:ext uri="{FF2B5EF4-FFF2-40B4-BE49-F238E27FC236}">
                  <a16:creationId xmlns:a16="http://schemas.microsoft.com/office/drawing/2014/main" id="{5507B588-EE57-F2E9-B043-144D083B33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9">
              <a:hlinkClick r:id="rId4" action="ppaction://hlinksldjump"/>
              <a:extLst>
                <a:ext uri="{FF2B5EF4-FFF2-40B4-BE49-F238E27FC236}">
                  <a16:creationId xmlns:a16="http://schemas.microsoft.com/office/drawing/2014/main" id="{28B69E88-279B-2178-5C36-29032DB46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10">
            <a:extLst>
              <a:ext uri="{FF2B5EF4-FFF2-40B4-BE49-F238E27FC236}">
                <a16:creationId xmlns:a16="http://schemas.microsoft.com/office/drawing/2014/main" id="{B3EF6281-E6D7-92C3-0537-D75C98B0821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1">
              <a:extLst>
                <a:ext uri="{FF2B5EF4-FFF2-40B4-BE49-F238E27FC236}">
                  <a16:creationId xmlns:a16="http://schemas.microsoft.com/office/drawing/2014/main" id="{1628E5DF-F0B6-8E1A-18F5-6714C5944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F4B96400-C981-7BC3-973B-6FD431B89E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86E688D1-C68B-FC7B-BC98-ECB111304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17">
            <a:extLst>
              <a:ext uri="{FF2B5EF4-FFF2-40B4-BE49-F238E27FC236}">
                <a16:creationId xmlns:a16="http://schemas.microsoft.com/office/drawing/2014/main" id="{3EBAF409-7601-7887-AA5F-58D8264C5D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13678C0-4A4C-FCD8-85BB-49282F207F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CDD89823-23B9-4DFC-EDC2-55C3D3EF16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20">
            <a:extLst>
              <a:ext uri="{FF2B5EF4-FFF2-40B4-BE49-F238E27FC236}">
                <a16:creationId xmlns:a16="http://schemas.microsoft.com/office/drawing/2014/main" id="{28A1DF95-8436-7217-CB7D-859FDC859F7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4986DEC5-4318-B920-725D-974AF130E8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FB114691-19A4-ECE4-197F-189F6DCDE7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23">
            <a:extLst>
              <a:ext uri="{FF2B5EF4-FFF2-40B4-BE49-F238E27FC236}">
                <a16:creationId xmlns:a16="http://schemas.microsoft.com/office/drawing/2014/main" id="{08A85EB9-646C-3A1B-F2A2-50CBA9DEBB0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24">
              <a:extLst>
                <a:ext uri="{FF2B5EF4-FFF2-40B4-BE49-F238E27FC236}">
                  <a16:creationId xmlns:a16="http://schemas.microsoft.com/office/drawing/2014/main" id="{5EACC4A5-701E-3935-668C-371B3608D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347DABD8-2A5B-8059-AF79-D7A4C13034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A1234E0-DDE7-A26F-FCC6-EC2ABBBB5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17">
            <a:extLst>
              <a:ext uri="{FF2B5EF4-FFF2-40B4-BE49-F238E27FC236}">
                <a16:creationId xmlns:a16="http://schemas.microsoft.com/office/drawing/2014/main" id="{C538E95D-98D6-D06E-DEBA-616095C2D2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E053F9A-6BE4-A1B5-0A43-828991C68C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83BB5F8-110B-7FA4-1017-890733397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20">
            <a:extLst>
              <a:ext uri="{FF2B5EF4-FFF2-40B4-BE49-F238E27FC236}">
                <a16:creationId xmlns:a16="http://schemas.microsoft.com/office/drawing/2014/main" id="{EB58D321-EB79-1D9E-7A97-A8C53A68752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C86E70FE-DD05-0A80-01CD-796B0FC5EF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CDDCCDFB-EF19-7237-69F1-D20A29CCC3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23">
            <a:extLst>
              <a:ext uri="{FF2B5EF4-FFF2-40B4-BE49-F238E27FC236}">
                <a16:creationId xmlns:a16="http://schemas.microsoft.com/office/drawing/2014/main" id="{BB7C6B7C-89D5-D18D-E31C-E522FCF6CC3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24">
              <a:extLst>
                <a:ext uri="{FF2B5EF4-FFF2-40B4-BE49-F238E27FC236}">
                  <a16:creationId xmlns:a16="http://schemas.microsoft.com/office/drawing/2014/main" id="{0C3AAA05-B61C-CE1A-5B8F-C929EA8F49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CF416D26-7853-D879-E31E-B3CE8EF43F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1112E80-C57D-6D0A-8956-C81863399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17">
            <a:extLst>
              <a:ext uri="{FF2B5EF4-FFF2-40B4-BE49-F238E27FC236}">
                <a16:creationId xmlns:a16="http://schemas.microsoft.com/office/drawing/2014/main" id="{354A20A5-E146-4E9A-21CA-8A573904B68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6D64F16-42DA-D7B0-AE24-9CCFA4FD22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32D79D09-A33D-46E0-E270-9CA8B7BA3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20">
            <a:extLst>
              <a:ext uri="{FF2B5EF4-FFF2-40B4-BE49-F238E27FC236}">
                <a16:creationId xmlns:a16="http://schemas.microsoft.com/office/drawing/2014/main" id="{3EA64BBE-0FE8-47FB-AE4A-3CC68DAF147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3F2FBCD0-0D0F-B102-7A8D-6B39E6DA18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8A817E22-FC04-18DA-0D45-F0683B85D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23">
            <a:extLst>
              <a:ext uri="{FF2B5EF4-FFF2-40B4-BE49-F238E27FC236}">
                <a16:creationId xmlns:a16="http://schemas.microsoft.com/office/drawing/2014/main" id="{E292686A-CD31-0A52-15AA-155D8F55D53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24">
              <a:extLst>
                <a:ext uri="{FF2B5EF4-FFF2-40B4-BE49-F238E27FC236}">
                  <a16:creationId xmlns:a16="http://schemas.microsoft.com/office/drawing/2014/main" id="{92608AC0-D344-CF56-74BD-978606350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B0148943-81C3-DDF4-0560-AEB8C2484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3613334-3C7C-B402-A3C6-494B82CD8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17">
            <a:extLst>
              <a:ext uri="{FF2B5EF4-FFF2-40B4-BE49-F238E27FC236}">
                <a16:creationId xmlns:a16="http://schemas.microsoft.com/office/drawing/2014/main" id="{EAF924AF-1BAA-63C4-C150-A226C964FF3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ED2AD904-3C1D-2C4A-D5C4-70DAA684AF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4BAD00EA-8F5F-A07F-7D5C-20569B616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0">
            <a:extLst>
              <a:ext uri="{FF2B5EF4-FFF2-40B4-BE49-F238E27FC236}">
                <a16:creationId xmlns:a16="http://schemas.microsoft.com/office/drawing/2014/main" id="{C36DC932-AAB6-F724-934A-CB14F183BD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EA32D8B1-7267-3D28-BFCA-8648441251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270D33-55D4-321D-6971-E3B71C4EE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3">
            <a:extLst>
              <a:ext uri="{FF2B5EF4-FFF2-40B4-BE49-F238E27FC236}">
                <a16:creationId xmlns:a16="http://schemas.microsoft.com/office/drawing/2014/main" id="{82AA6EBA-17CB-3915-7B79-31AA31393DC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24">
              <a:extLst>
                <a:ext uri="{FF2B5EF4-FFF2-40B4-BE49-F238E27FC236}">
                  <a16:creationId xmlns:a16="http://schemas.microsoft.com/office/drawing/2014/main" id="{4987338F-49E4-C966-BFC4-CD4BB693D7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FB07C03F-DAE4-8A00-3852-D4D6CFD83B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283B0D41-F996-A72C-051C-04FCED24D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17">
            <a:extLst>
              <a:ext uri="{FF2B5EF4-FFF2-40B4-BE49-F238E27FC236}">
                <a16:creationId xmlns:a16="http://schemas.microsoft.com/office/drawing/2014/main" id="{B0EF413D-D109-611B-0694-BC6CDD28885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A165662-5939-9B45-3080-C20561A082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D81A5C05-7E51-F835-9A68-8FCECF99EF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20">
            <a:extLst>
              <a:ext uri="{FF2B5EF4-FFF2-40B4-BE49-F238E27FC236}">
                <a16:creationId xmlns:a16="http://schemas.microsoft.com/office/drawing/2014/main" id="{2D8AA029-0233-AE5C-021F-3528924C3CA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560968A3-957B-AEB9-CDE5-00926B6EF1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9882E493-22BC-BD19-7DA4-5D5E266D9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23">
            <a:extLst>
              <a:ext uri="{FF2B5EF4-FFF2-40B4-BE49-F238E27FC236}">
                <a16:creationId xmlns:a16="http://schemas.microsoft.com/office/drawing/2014/main" id="{7F21BC8E-6F5D-5DB8-7D9C-42A74EBAC56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24">
              <a:extLst>
                <a:ext uri="{FF2B5EF4-FFF2-40B4-BE49-F238E27FC236}">
                  <a16:creationId xmlns:a16="http://schemas.microsoft.com/office/drawing/2014/main" id="{0A4CF296-36D1-C324-A498-A0E9B4587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31633618-A48D-2729-A43F-6FFF42DC0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92117A51-64EF-BCA5-80C3-32565DD6F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15">
            <a:extLst>
              <a:ext uri="{FF2B5EF4-FFF2-40B4-BE49-F238E27FC236}">
                <a16:creationId xmlns:a16="http://schemas.microsoft.com/office/drawing/2014/main" id="{4B2B6A48-5895-E024-7755-8989A1F4723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AC28F100-0999-2046-B8B9-E4A01855DC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3879D744-687D-9150-98FE-AC85F365A3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8">
            <a:extLst>
              <a:ext uri="{FF2B5EF4-FFF2-40B4-BE49-F238E27FC236}">
                <a16:creationId xmlns:a16="http://schemas.microsoft.com/office/drawing/2014/main" id="{480B1C73-B1EA-8A31-EBA6-5FCF6C3254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A9DAD69A-24FB-2042-17D8-A627C7A6E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9A349872-6AF8-71F4-0B84-9562F424C7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21">
            <a:extLst>
              <a:ext uri="{FF2B5EF4-FFF2-40B4-BE49-F238E27FC236}">
                <a16:creationId xmlns:a16="http://schemas.microsoft.com/office/drawing/2014/main" id="{5D9CDB99-6E1F-039E-7A78-3647578225E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22">
              <a:extLst>
                <a:ext uri="{FF2B5EF4-FFF2-40B4-BE49-F238E27FC236}">
                  <a16:creationId xmlns:a16="http://schemas.microsoft.com/office/drawing/2014/main" id="{33E5BF01-329A-3F0D-F591-0CBED92227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23">
              <a:hlinkClick r:id="rId8" action="ppaction://hlinksldjump"/>
              <a:extLst>
                <a:ext uri="{FF2B5EF4-FFF2-40B4-BE49-F238E27FC236}">
                  <a16:creationId xmlns:a16="http://schemas.microsoft.com/office/drawing/2014/main" id="{C172BFDA-5B78-2519-B816-F1097E1B86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637189C-C061-8851-A526-3A11CA8A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15">
            <a:extLst>
              <a:ext uri="{FF2B5EF4-FFF2-40B4-BE49-F238E27FC236}">
                <a16:creationId xmlns:a16="http://schemas.microsoft.com/office/drawing/2014/main" id="{72AE4039-E14E-B000-32E1-98E2F9F89E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D052432D-DC7A-5324-A586-08E1CD6B2C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622F4660-7BDF-B187-9EE2-0198FB4DAF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18">
            <a:extLst>
              <a:ext uri="{FF2B5EF4-FFF2-40B4-BE49-F238E27FC236}">
                <a16:creationId xmlns:a16="http://schemas.microsoft.com/office/drawing/2014/main" id="{9FB44650-E88C-F7C2-3176-7BE93C7F79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FCFCDC85-7EF0-E7D6-7605-B54C8CF7BE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9E52B03A-A7E8-1969-3FB7-EF94EDC73C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21">
            <a:extLst>
              <a:ext uri="{FF2B5EF4-FFF2-40B4-BE49-F238E27FC236}">
                <a16:creationId xmlns:a16="http://schemas.microsoft.com/office/drawing/2014/main" id="{8BD09D04-48FD-A7B7-B71D-520BD3D2A38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22">
              <a:extLst>
                <a:ext uri="{FF2B5EF4-FFF2-40B4-BE49-F238E27FC236}">
                  <a16:creationId xmlns:a16="http://schemas.microsoft.com/office/drawing/2014/main" id="{CFA43EA4-3BA2-90BE-F0BF-1FEACFB25E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23">
              <a:hlinkClick r:id="rId8" action="ppaction://hlinksldjump"/>
              <a:extLst>
                <a:ext uri="{FF2B5EF4-FFF2-40B4-BE49-F238E27FC236}">
                  <a16:creationId xmlns:a16="http://schemas.microsoft.com/office/drawing/2014/main" id="{5F1C4B23-B08B-360E-DDBD-5CB2C16FFB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DC6D3379-2B30-A6AD-BE15-F419449D4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14D00D29-8A8C-A81A-053D-76E0A500093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E9CA2A-0063-FF5D-BCD6-5706810AC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548A78B-67B1-7C68-EF36-49E85A5055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49E34F30-E43F-0BF8-A20F-F480AAFA411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848525E-481E-765F-14A2-6C575F8B9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38E03CD-2E01-1399-6187-814ED0B5DD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81FE762A-CF8C-BFC0-DEAA-378790774F0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E977253F-91C8-3FCB-406A-B97051FA2D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2DD59D0-31DA-D887-D781-A578718C5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2008-11-01T15:34:36Z</dcterms:created>
  <dcterms:modified xsi:type="dcterms:W3CDTF">2025-01-08T07:31:25Z</dcterms:modified>
</cp:coreProperties>
</file>